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8" r:id="rId11"/>
    <p:sldId id="264" r:id="rId12"/>
    <p:sldId id="266" r:id="rId13"/>
    <p:sldId id="267" r:id="rId14"/>
    <p:sldId id="27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16" autoAdjust="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0" y="776288"/>
            <a:ext cx="8061325" cy="1470025"/>
          </a:xfrm>
        </p:spPr>
        <p:txBody>
          <a:bodyPr/>
          <a:lstStyle/>
          <a:p>
            <a:r>
              <a:rPr lang="ru-RU" dirty="0" smtClean="0"/>
              <a:t>Ручное  ткачество и лоскутное шитье	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4143375" y="4500563"/>
            <a:ext cx="5000625" cy="17145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воспитатель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Куданова</a:t>
            </a:r>
            <a:r>
              <a:rPr lang="ru-RU" dirty="0" smtClean="0">
                <a:solidFill>
                  <a:schemeClr val="tx1"/>
                </a:solidFill>
              </a:rPr>
              <a:t> О.В.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Users\Home\Desktop\hello_html_m5babd5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14290"/>
            <a:ext cx="4648150" cy="4700597"/>
          </a:xfrm>
          <a:prstGeom prst="rect">
            <a:avLst/>
          </a:prstGeom>
          <a:noFill/>
        </p:spPr>
      </p:pic>
      <p:pic>
        <p:nvPicPr>
          <p:cNvPr id="23557" name="Picture 5" descr="C:\Users\Home\Desktop\c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399636"/>
            <a:ext cx="4143404" cy="4172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357188"/>
            <a:ext cx="8286750" cy="5500687"/>
          </a:xfrm>
        </p:spPr>
        <p:txBody>
          <a:bodyPr>
            <a:noAutofit/>
          </a:bodyPr>
          <a:lstStyle/>
          <a:p>
            <a:r>
              <a:rPr lang="ru-RU" sz="2400" dirty="0" smtClean="0"/>
              <a:t>Лоскутное шитье издавна известно многим народам. Из пестрых и однотонных кусочков ткани, выкроенных по шаблонам, мастерицы составляют самые разные композиции - мозаичные узоры. Недаром этот вид творчества у нас называют ситцевой или лоскутной мозаикой.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563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829" y="785794"/>
            <a:ext cx="8608888" cy="5750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Home\Desktop\hello_html_m5093b6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223" y="571480"/>
            <a:ext cx="8993777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Home\Desktop\398034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" y="214256"/>
            <a:ext cx="4953853" cy="3714809"/>
          </a:xfrm>
          <a:prstGeom prst="rect">
            <a:avLst/>
          </a:prstGeom>
          <a:noFill/>
        </p:spPr>
      </p:pic>
      <p:pic>
        <p:nvPicPr>
          <p:cNvPr id="33795" name="Picture 3" descr="C:\Users\Home\Desktop\kukl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68" y="214290"/>
            <a:ext cx="4572032" cy="4860616"/>
          </a:xfrm>
          <a:prstGeom prst="rect">
            <a:avLst/>
          </a:prstGeom>
          <a:noFill/>
        </p:spPr>
      </p:pic>
      <p:pic>
        <p:nvPicPr>
          <p:cNvPr id="33796" name="Picture 4" descr="C:\Users\Home\Desktop\1494467_d4f2820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6238872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Home\Desktop\s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90"/>
            <a:ext cx="621510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Home\Desktop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7868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ome\Desktop\xnikitina.jpg.pagespeed.ic.GbrhWXpr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4214842" cy="6311725"/>
          </a:xfrm>
          <a:prstGeom prst="rect">
            <a:avLst/>
          </a:prstGeom>
          <a:noFill/>
        </p:spPr>
      </p:pic>
      <p:pic>
        <p:nvPicPr>
          <p:cNvPr id="27652" name="Picture 4" descr="http://avatars.mds.yandex.net/get-pdb/33827/d4bc1642-55b8-47c6-98ab-cb2803abc6d8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4249" y="302844"/>
            <a:ext cx="4385469" cy="6197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mds.yandex.net/get-pdb/38069/fc7f6282-b102-4b6f-a31d-0e7f9e651f4f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786314" cy="5559429"/>
          </a:xfrm>
          <a:prstGeom prst="rect">
            <a:avLst/>
          </a:prstGeom>
          <a:noFill/>
        </p:spPr>
      </p:pic>
      <p:pic>
        <p:nvPicPr>
          <p:cNvPr id="29700" name="Picture 4" descr="https://avatars.mds.yandex.net/get-pdb/69339/9e40e7be-f955-4a76-ac55-0dde873770bd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928802"/>
            <a:ext cx="471490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Home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0711"/>
            <a:ext cx="8572560" cy="6429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vviedienskiie-prostory-putievoditiel-po-tierien-ghul-skomu-raionu-ul-ianovskoi-oblasti_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3822"/>
            <a:ext cx="7429552" cy="6373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Home\Desktop\загруженн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7762"/>
            <a:ext cx="8215370" cy="6220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Home\Desktop\scrappy-quilted-patchwork-pillow---16-inch-pil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6076968" cy="6076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Home\Desktop\ghllcudmxh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214290"/>
            <a:ext cx="6931539" cy="4786346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2286000" y="5357813"/>
            <a:ext cx="6858000" cy="121443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7867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Современное ручное художественное ткачество основано на древнем ремесле и обладает богатыми национальными традициями. Сегодня оно являет собой органичный сплав наследия мастеров прошлого и лучших достижений современности. Для сохранения традиций народного художественного ткачества края в р. п. Карсун Ульяновской области была открыта фабрика по ткачеству ручных изделий, которая вошла в перечень предприятий народных художественных промыслов и получила статус фабрики художественного ткачества с 15 октября 1973 года. 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643188"/>
            <a:ext cx="8786842" cy="17145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err="1" smtClean="0">
                <a:solidFill>
                  <a:schemeClr val="bg1"/>
                </a:solidFill>
              </a:rPr>
              <a:t>Карсунская</a:t>
            </a:r>
            <a:r>
              <a:rPr lang="ru-RU" sz="2700" dirty="0" smtClean="0">
                <a:solidFill>
                  <a:schemeClr val="bg1"/>
                </a:solidFill>
              </a:rPr>
              <a:t> фабрика художественного ткачества всегда работала в тесном контакте с НИИ художественной промышленности. Разнообразная продукция фабрики — скатерти, коврики, покрывала, накидки на кресло, салфетки, полотенца, портьеры сохраняет традиции художественного ткачества средней полосы России, которое отличается по характеру узоров от ткачества других регионов. Так, если краски северных и западных районов страны выдержаны в легких, приглушенных тонах, то колорит изделий средней полосы отличается разнообразием, контрастностью цвета и сочетаний.</a:t>
            </a:r>
            <a:br>
              <a:rPr lang="ru-RU" sz="2700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1602041228594547ec779d88eeec478a3e2896f36d9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0995"/>
            <a:ext cx="7929618" cy="521683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4282" y="5429264"/>
            <a:ext cx="878687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Ткацкий станок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(ткацкий стан,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кросны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основная машина ткацкого производства, оборудование или устройство для изготовления всевозможных видов ворсовых, гладких, плетёных полотен 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ковров: льняных, конопляных, хлопчатобумажных, шелковых,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шерстяных,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 также прочей продукции текстильной промышленности.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21431"/>
            <a:ext cx="5393079" cy="382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C:\Users\Home\Desktop\16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42334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881eaabd8435ac18a752b98779eo--russkij-stil-rushnik-slavyanskij-s-petushk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51" y="214290"/>
            <a:ext cx="8808365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Home\Desktop\13s171_684_330_14477611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393965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ome\Desktop\etnicheskie-kovry-ruchnoy-raboty_oG6xIZaYOaVJDA7IQDK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57" y="500042"/>
            <a:ext cx="8481685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</TotalTime>
  <Words>205</Words>
  <PresentationFormat>Экран (4:3)</PresentationFormat>
  <Paragraphs>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Яркая</vt:lpstr>
      <vt:lpstr>Ручное  ткачество и лоскутное шитье </vt:lpstr>
      <vt:lpstr>Слайд 2</vt:lpstr>
      <vt:lpstr>Слайд 3</vt:lpstr>
      <vt:lpstr>Карсунская фабрика художественного ткачества всегда работала в тесном контакте с НИИ художественной промышленности. Разнообразная продукция фабрики — скатерти, коврики, покрывала, накидки на кресло, салфетки, полотенца, портьеры сохраняет традиции художественного ткачества средней полосы России, которое отличается по характеру узоров от ткачества других регионов. Так, если краски северных и западных районов страны выдержаны в легких, приглушенных тонах, то колорит изделий средней полосы отличается разнообразием, контрастностью цвета и сочетаний. </vt:lpstr>
      <vt:lpstr>Слайд 5</vt:lpstr>
      <vt:lpstr>Слайд 6</vt:lpstr>
      <vt:lpstr>Слайд 7</vt:lpstr>
      <vt:lpstr>Слайд 8</vt:lpstr>
      <vt:lpstr>Слайд 9</vt:lpstr>
      <vt:lpstr>Слайд 10</vt:lpstr>
      <vt:lpstr>Лоскутное шитье издавна известно многим народам. Из пестрых и однотонных кусочков ткани, выкроенных по шаблонам, мастерицы составляют самые разные композиции - мозаичные узоры. Недаром этот вид творчества у нас называют ситцевой или лоскутной мозаикой.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Ручное  ткачество и лоскутное шитье </dc:title>
  <dc:creator>Home</dc:creator>
  <cp:lastModifiedBy>Home</cp:lastModifiedBy>
  <cp:revision>6</cp:revision>
  <dcterms:created xsi:type="dcterms:W3CDTF">2018-02-25T10:38:01Z</dcterms:created>
  <dcterms:modified xsi:type="dcterms:W3CDTF">2018-02-25T11:41:53Z</dcterms:modified>
</cp:coreProperties>
</file>